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6" d="100"/>
          <a:sy n="86" d="100"/>
        </p:scale>
        <p:origin x="-1092" y="-9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D8DD2F7A-0B93-4347-A4C9-6C224D3F1A27}" type="datetimeFigureOut">
              <a:rPr lang="en-US" smtClean="0"/>
              <a:pPr/>
              <a:t>6/8/2010</a:t>
            </a:fld>
            <a:endParaRPr lang="en-US"/>
          </a:p>
        </p:txBody>
      </p:sp>
      <p:sp>
        <p:nvSpPr>
          <p:cNvPr id="19" name="Footer Placeholder 18"/>
          <p:cNvSpPr>
            <a:spLocks noGrp="1"/>
          </p:cNvSpPr>
          <p:nvPr>
            <p:ph type="ftr" sz="quarter" idx="11"/>
          </p:nvPr>
        </p:nvSpPr>
        <p:spPr/>
        <p:txBody>
          <a:bodyPr/>
          <a:lstStyle/>
          <a:p>
            <a:endParaRPr lang="en-US"/>
          </a:p>
        </p:txBody>
      </p:sp>
      <p:sp>
        <p:nvSpPr>
          <p:cNvPr id="27" name="Slide Number Placeholder 26"/>
          <p:cNvSpPr>
            <a:spLocks noGrp="1"/>
          </p:cNvSpPr>
          <p:nvPr>
            <p:ph type="sldNum" sz="quarter" idx="12"/>
          </p:nvPr>
        </p:nvSpPr>
        <p:spPr/>
        <p:txBody>
          <a:bodyPr/>
          <a:lstStyle/>
          <a:p>
            <a:fld id="{CBE759FE-A91F-4142-BCF4-80A3E6E8E086}"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D8DD2F7A-0B93-4347-A4C9-6C224D3F1A27}" type="datetimeFigureOut">
              <a:rPr lang="en-US" smtClean="0"/>
              <a:pPr/>
              <a:t>6/8/2010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BE759FE-A91F-4142-BCF4-80A3E6E8E086}"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D8DD2F7A-0B93-4347-A4C9-6C224D3F1A27}" type="datetimeFigureOut">
              <a:rPr lang="en-US" smtClean="0"/>
              <a:pPr/>
              <a:t>6/8/2010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BE759FE-A91F-4142-BCF4-80A3E6E8E086}"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D8DD2F7A-0B93-4347-A4C9-6C224D3F1A27}" type="datetimeFigureOut">
              <a:rPr lang="en-US" smtClean="0"/>
              <a:pPr/>
              <a:t>6/8/2010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BE759FE-A91F-4142-BCF4-80A3E6E8E086}"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D8DD2F7A-0B93-4347-A4C9-6C224D3F1A27}" type="datetimeFigureOut">
              <a:rPr lang="en-US" smtClean="0"/>
              <a:pPr/>
              <a:t>6/8/2010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BE759FE-A91F-4142-BCF4-80A3E6E8E086}"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D8DD2F7A-0B93-4347-A4C9-6C224D3F1A27}" type="datetimeFigureOut">
              <a:rPr lang="en-US" smtClean="0"/>
              <a:pPr/>
              <a:t>6/8/2010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BE759FE-A91F-4142-BCF4-80A3E6E8E086}"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D8DD2F7A-0B93-4347-A4C9-6C224D3F1A27}" type="datetimeFigureOut">
              <a:rPr lang="en-US" smtClean="0"/>
              <a:pPr/>
              <a:t>6/8/2010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BE759FE-A91F-4142-BCF4-80A3E6E8E086}"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D8DD2F7A-0B93-4347-A4C9-6C224D3F1A27}" type="datetimeFigureOut">
              <a:rPr lang="en-US" smtClean="0"/>
              <a:pPr/>
              <a:t>6/8/2010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BE759FE-A91F-4142-BCF4-80A3E6E8E086}"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8DD2F7A-0B93-4347-A4C9-6C224D3F1A27}" type="datetimeFigureOut">
              <a:rPr lang="en-US" smtClean="0"/>
              <a:pPr/>
              <a:t>6/8/2010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BE759FE-A91F-4142-BCF4-80A3E6E8E086}"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D8DD2F7A-0B93-4347-A4C9-6C224D3F1A27}" type="datetimeFigureOut">
              <a:rPr lang="en-US" smtClean="0"/>
              <a:pPr/>
              <a:t>6/8/2010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BE759FE-A91F-4142-BCF4-80A3E6E8E086}"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D8DD2F7A-0B93-4347-A4C9-6C224D3F1A27}" type="datetimeFigureOut">
              <a:rPr lang="en-US" smtClean="0"/>
              <a:pPr/>
              <a:t>6/8/2010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077200" y="6356350"/>
            <a:ext cx="609600" cy="365125"/>
          </a:xfrm>
        </p:spPr>
        <p:txBody>
          <a:bodyPr/>
          <a:lstStyle/>
          <a:p>
            <a:fld id="{CBE759FE-A91F-4142-BCF4-80A3E6E8E086}" type="slidenum">
              <a:rPr lang="en-US" smtClean="0"/>
              <a:pPr/>
              <a:t>‹#›</a:t>
            </a:fld>
            <a:endParaRPr lang="en-US"/>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D8DD2F7A-0B93-4347-A4C9-6C224D3F1A27}" type="datetimeFigureOut">
              <a:rPr lang="en-US" smtClean="0"/>
              <a:pPr/>
              <a:t>6/8/2010</a:t>
            </a:fld>
            <a:endParaRPr lang="en-US"/>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US"/>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CBE759FE-A91F-4142-BCF4-80A3E6E8E086}" type="slidenum">
              <a:rPr lang="en-US" smtClean="0"/>
              <a:pPr/>
              <a:t>‹#›</a:t>
            </a:fld>
            <a:endParaRPr lang="en-US"/>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dirty="0" smtClean="0"/>
              <a:t>Testing Your Own Sense of Smell</a:t>
            </a:r>
            <a:endParaRPr lang="en-US" dirty="0"/>
          </a:p>
        </p:txBody>
      </p:sp>
      <p:sp>
        <p:nvSpPr>
          <p:cNvPr id="3" name="Subtitle 2"/>
          <p:cNvSpPr>
            <a:spLocks noGrp="1"/>
          </p:cNvSpPr>
          <p:nvPr>
            <p:ph type="subTitle" idx="1"/>
          </p:nvPr>
        </p:nvSpPr>
        <p:spPr/>
        <p:txBody>
          <a:bodyPr/>
          <a:lstStyle/>
          <a:p>
            <a:r>
              <a:rPr lang="en-US" dirty="0" smtClean="0">
                <a:solidFill>
                  <a:srgbClr val="FF0000"/>
                </a:solidFill>
              </a:rPr>
              <a:t>Kaleb Jones</a:t>
            </a:r>
            <a:endParaRPr lang="en-US" dirty="0">
              <a:solidFill>
                <a:srgbClr val="FF0000"/>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PROBLEM</a:t>
            </a:r>
            <a:endParaRPr lang="en-US" dirty="0"/>
          </a:p>
        </p:txBody>
      </p:sp>
      <p:sp>
        <p:nvSpPr>
          <p:cNvPr id="3" name="Content Placeholder 2"/>
          <p:cNvSpPr>
            <a:spLocks noGrp="1"/>
          </p:cNvSpPr>
          <p:nvPr>
            <p:ph idx="1"/>
          </p:nvPr>
        </p:nvSpPr>
        <p:spPr>
          <a:xfrm>
            <a:off x="457200" y="1600200"/>
            <a:ext cx="8229600" cy="4572000"/>
          </a:xfrm>
        </p:spPr>
        <p:txBody>
          <a:bodyPr/>
          <a:lstStyle/>
          <a:p>
            <a:r>
              <a:rPr lang="en-US" dirty="0" smtClean="0"/>
              <a:t>Do people really have their own individual smell?</a:t>
            </a:r>
            <a:br>
              <a:rPr lang="en-US" dirty="0" smtClean="0"/>
            </a:br>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Hypothesis </a:t>
            </a:r>
            <a:endParaRPr lang="en-US" dirty="0"/>
          </a:p>
        </p:txBody>
      </p:sp>
      <p:sp>
        <p:nvSpPr>
          <p:cNvPr id="3" name="Content Placeholder 2"/>
          <p:cNvSpPr>
            <a:spLocks noGrp="1"/>
          </p:cNvSpPr>
          <p:nvPr>
            <p:ph idx="1"/>
          </p:nvPr>
        </p:nvSpPr>
        <p:spPr/>
        <p:txBody>
          <a:bodyPr/>
          <a:lstStyle/>
          <a:p>
            <a:r>
              <a:rPr lang="en-US" dirty="0" smtClean="0"/>
              <a:t>If someone wears </a:t>
            </a:r>
            <a:r>
              <a:rPr lang="en-US" dirty="0" smtClean="0"/>
              <a:t>socks for </a:t>
            </a:r>
            <a:r>
              <a:rPr lang="en-US" dirty="0" smtClean="0"/>
              <a:t>a few hours, and the </a:t>
            </a:r>
            <a:r>
              <a:rPr lang="en-US" dirty="0" smtClean="0"/>
              <a:t>socks are </a:t>
            </a:r>
            <a:r>
              <a:rPr lang="en-US" dirty="0" smtClean="0"/>
              <a:t>mixed up with two other </a:t>
            </a:r>
            <a:r>
              <a:rPr lang="en-US" dirty="0" smtClean="0"/>
              <a:t>identical pairs of socks, </a:t>
            </a:r>
            <a:r>
              <a:rPr lang="en-US" dirty="0" smtClean="0"/>
              <a:t>then a person will be able to tell which </a:t>
            </a:r>
            <a:r>
              <a:rPr lang="en-US" dirty="0" smtClean="0"/>
              <a:t>socks</a:t>
            </a:r>
            <a:r>
              <a:rPr lang="en-US" dirty="0" smtClean="0"/>
              <a:t> </a:t>
            </a:r>
            <a:r>
              <a:rPr lang="en-US" dirty="0" smtClean="0"/>
              <a:t>the person wore.</a:t>
            </a:r>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Research</a:t>
            </a:r>
            <a:endParaRPr lang="en-US" dirty="0"/>
          </a:p>
        </p:txBody>
      </p:sp>
      <p:sp>
        <p:nvSpPr>
          <p:cNvPr id="3" name="Content Placeholder 2"/>
          <p:cNvSpPr>
            <a:spLocks noGrp="1"/>
          </p:cNvSpPr>
          <p:nvPr>
            <p:ph idx="1"/>
          </p:nvPr>
        </p:nvSpPr>
        <p:spPr/>
        <p:txBody>
          <a:bodyPr>
            <a:normAutofit/>
          </a:bodyPr>
          <a:lstStyle/>
          <a:p>
            <a:r>
              <a:rPr lang="en-US" dirty="0" smtClean="0"/>
              <a:t>Of all our senses, smell is our most primal. Animals need the sense of smell to survive. Although a blind rat might survive, a rat without its sense of smell can’t mate or find food. For humans, the sense of smell communicates many of the pleasures in life--the aroma of a pot roast in the oven, fresh-cut hay, a rose garden. Smells can also signal danger, fear, or dread. </a:t>
            </a:r>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Research</a:t>
            </a:r>
            <a:endParaRPr lang="en-US" dirty="0"/>
          </a:p>
        </p:txBody>
      </p:sp>
      <p:sp>
        <p:nvSpPr>
          <p:cNvPr id="3" name="Content Placeholder 2"/>
          <p:cNvSpPr>
            <a:spLocks noGrp="1"/>
          </p:cNvSpPr>
          <p:nvPr>
            <p:ph idx="1"/>
          </p:nvPr>
        </p:nvSpPr>
        <p:spPr>
          <a:xfrm>
            <a:off x="228600" y="1447800"/>
            <a:ext cx="8686800" cy="5135563"/>
          </a:xfrm>
        </p:spPr>
        <p:txBody>
          <a:bodyPr>
            <a:normAutofit fontScale="32500" lnSpcReduction="20000"/>
          </a:bodyPr>
          <a:lstStyle/>
          <a:p>
            <a:pPr>
              <a:buNone/>
            </a:pPr>
            <a:r>
              <a:rPr lang="en-US" dirty="0" smtClean="0"/>
              <a:t/>
            </a:r>
            <a:br>
              <a:rPr lang="en-US" dirty="0" smtClean="0"/>
            </a:br>
            <a:endParaRPr lang="en-US" dirty="0" smtClean="0"/>
          </a:p>
          <a:p>
            <a:r>
              <a:rPr lang="en-US" sz="6200" dirty="0" smtClean="0"/>
              <a:t>Have you ever wondered what you smell when you "smell the roses" in the spring time? What makes a smell is something that is too small to see with your eyeball alone. It is even too small to be seen with a microscope! What you smell are tiny things called odor particles. Millions of them are floating around waiting to be sniffed by your nose! You smell these odors through your nose which is almost like a huge cave built to smell, moisten, and filter the air you breathe. As you breathe in, the air enters through your nostrils which contain tiny little hairs that filter all kinds of things trying to enter your nose, even bugs! These little hairs are called cilia and you can pretend that they sweep all the dirt out of the nasal cavity, which is the big place the air passes through on it's way to the lungs. After passing through the nasal cavity, the air passes through a thick layer of mucous to the olfactory bulb. There the smells are recognized because each smell molecule fits into a nerve cell like a lock and key. Then the cells send signals along your olfactory nerve to the brain. At the brain, they are interpreted as those sweet smelling flowers or that moldy cheese.</a:t>
            </a:r>
          </a:p>
          <a:p>
            <a:endParaRPr lang="en-US" sz="6200"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Research</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
            </a:r>
            <a:br>
              <a:rPr lang="en-US" dirty="0" smtClean="0"/>
            </a:br>
            <a:r>
              <a:rPr lang="en-US" dirty="0" smtClean="0"/>
              <a:t>Dogs have 1 million smell cells per nostril and their smell cells are 100 times larger than humans! Humans use insect warning chemicals, called pheromones, to keep away pesky insects! People who cannot smell have a condition called Anosmia. If your nose is at its best, you can tell the difference between 4000-10,000 smells! As you get older, your sense of smell gets worse. Children are more likely to have better senses of smell than their parents or grandparents. </a:t>
            </a:r>
          </a:p>
          <a:p>
            <a:pPr>
              <a:buNone/>
            </a:pPr>
            <a:r>
              <a:rPr lang="en-US" dirty="0" smtClean="0"/>
              <a:t/>
            </a:r>
            <a:br>
              <a:rPr lang="en-US" dirty="0" smtClean="0"/>
            </a:br>
            <a:endParaRPr lang="en-US" dirty="0" smtClean="0"/>
          </a:p>
          <a:p>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Results:</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Dishcloth, Dishcloth, and Kaleb’s sock: </a:t>
            </a:r>
          </a:p>
          <a:p>
            <a:r>
              <a:rPr lang="en-US" dirty="0" smtClean="0"/>
              <a:t>Andrew: 3/3</a:t>
            </a:r>
          </a:p>
          <a:p>
            <a:r>
              <a:rPr lang="en-US" dirty="0" smtClean="0"/>
              <a:t>Kaleb: 3/3</a:t>
            </a:r>
          </a:p>
          <a:p>
            <a:r>
              <a:rPr lang="en-US" dirty="0" smtClean="0"/>
              <a:t>Cassie: 3/3</a:t>
            </a:r>
          </a:p>
          <a:p>
            <a:r>
              <a:rPr lang="en-US" dirty="0" smtClean="0"/>
              <a:t>Dionna: 1/3</a:t>
            </a:r>
          </a:p>
          <a:p>
            <a:r>
              <a:rPr lang="en-US" dirty="0" smtClean="0"/>
              <a:t>Dishcloth, Cassie’s sock, and Kaleb’s sock:</a:t>
            </a:r>
          </a:p>
          <a:p>
            <a:r>
              <a:rPr lang="en-US" dirty="0" smtClean="0"/>
              <a:t>Andrew: 0/3</a:t>
            </a:r>
          </a:p>
          <a:p>
            <a:r>
              <a:rPr lang="en-US" dirty="0" smtClean="0"/>
              <a:t>Kaleb: 1/3</a:t>
            </a:r>
          </a:p>
          <a:p>
            <a:r>
              <a:rPr lang="en-US" dirty="0" smtClean="0"/>
              <a:t>Cassie: 1/3</a:t>
            </a:r>
          </a:p>
          <a:p>
            <a:r>
              <a:rPr lang="en-US" dirty="0" smtClean="0"/>
              <a:t>Dionna: 0/3</a:t>
            </a:r>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Conclusions:</a:t>
            </a:r>
            <a:endParaRPr lang="en-US" dirty="0"/>
          </a:p>
        </p:txBody>
      </p:sp>
      <p:sp>
        <p:nvSpPr>
          <p:cNvPr id="3" name="Content Placeholder 2"/>
          <p:cNvSpPr>
            <a:spLocks noGrp="1"/>
          </p:cNvSpPr>
          <p:nvPr>
            <p:ph idx="1"/>
          </p:nvPr>
        </p:nvSpPr>
        <p:spPr/>
        <p:txBody>
          <a:bodyPr>
            <a:normAutofit lnSpcReduction="10000"/>
          </a:bodyPr>
          <a:lstStyle/>
          <a:p>
            <a:r>
              <a:rPr lang="en-US" dirty="0" smtClean="0"/>
              <a:t>There are many.</a:t>
            </a:r>
          </a:p>
          <a:p>
            <a:r>
              <a:rPr lang="en-US" dirty="0" smtClean="0"/>
              <a:t>1: We can smell our own scents better than the scents of others</a:t>
            </a:r>
          </a:p>
          <a:p>
            <a:r>
              <a:rPr lang="en-US" dirty="0" smtClean="0"/>
              <a:t>2: We can smell the different detergents our parents use</a:t>
            </a:r>
          </a:p>
          <a:p>
            <a:r>
              <a:rPr lang="en-US" dirty="0" smtClean="0"/>
              <a:t>3: We are used to our own foot scents and can recognize which sock is different from the rest</a:t>
            </a:r>
          </a:p>
          <a:p>
            <a:r>
              <a:rPr lang="en-US" dirty="0" smtClean="0"/>
              <a:t>4: People can’t recognize smells they aren’t used to</a:t>
            </a:r>
          </a:p>
          <a:p>
            <a:r>
              <a:rPr lang="en-US" dirty="0" smtClean="0"/>
              <a:t>5: Being able to distinguish who’s sock is who’s may very well be up to chance</a:t>
            </a:r>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Next Time:</a:t>
            </a:r>
            <a:endParaRPr lang="en-US" dirty="0"/>
          </a:p>
        </p:txBody>
      </p:sp>
      <p:sp>
        <p:nvSpPr>
          <p:cNvPr id="3" name="Content Placeholder 2"/>
          <p:cNvSpPr>
            <a:spLocks noGrp="1"/>
          </p:cNvSpPr>
          <p:nvPr>
            <p:ph idx="1"/>
          </p:nvPr>
        </p:nvSpPr>
        <p:spPr/>
        <p:txBody>
          <a:bodyPr/>
          <a:lstStyle/>
          <a:p>
            <a:r>
              <a:rPr lang="en-US" dirty="0" smtClean="0"/>
              <a:t>To determine which conclusion was accurate, then we can use a larger sample size so that we can narrow it down to one specific conclusion.</a:t>
            </a:r>
            <a:endParaRPr lang="en-US"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111</TotalTime>
  <Words>293</Words>
  <Application>Microsoft Office PowerPoint</Application>
  <PresentationFormat>On-screen Show (4:3)</PresentationFormat>
  <Paragraphs>34</Paragraphs>
  <Slides>9</Slides>
  <Notes>0</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Flow</vt:lpstr>
      <vt:lpstr>Testing Your Own Sense of Smell</vt:lpstr>
      <vt:lpstr>PROBLEM</vt:lpstr>
      <vt:lpstr>Hypothesis </vt:lpstr>
      <vt:lpstr>Research</vt:lpstr>
      <vt:lpstr>Research</vt:lpstr>
      <vt:lpstr>Research</vt:lpstr>
      <vt:lpstr>Results:</vt:lpstr>
      <vt:lpstr>Conclusions:</vt:lpstr>
      <vt:lpstr>Next Time:</vt:lpstr>
    </vt:vector>
  </TitlesOfParts>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Jonkal15</dc:creator>
  <cp:lastModifiedBy>Jonkal15</cp:lastModifiedBy>
  <cp:revision>16</cp:revision>
  <dcterms:created xsi:type="dcterms:W3CDTF">2010-05-07T17:53:10Z</dcterms:created>
  <dcterms:modified xsi:type="dcterms:W3CDTF">2010-06-08T17:30:12Z</dcterms:modified>
</cp:coreProperties>
</file>